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Bunge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18" Type="http://schemas.openxmlformats.org/officeDocument/2006/relationships/font" Target="fonts/Bunge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35341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735341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de646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7de646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a5ee6af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a5ee6af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7612cb6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7612cb6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a81dac6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ea81dac6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a81dac6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a81dac6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Aften 2 - “Spiludvikling i Pygame” af Jonas Bak Phillipson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Videreudvikling af spil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2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Recap af første aften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Hvordan man tilføjer elementer på ens “Game Window”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01-example: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Recap af 1. aften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fra 1.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Fra 1. aften fandt vi ud af, at</a:t>
            </a:r>
            <a:r>
              <a:rPr lang="da" sz="1300"/>
              <a:t>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Pygame er et sæt Python moduler til spiludvikling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Et Pygame spil består af 3 elementer:</a:t>
            </a:r>
            <a:endParaRPr sz="1300"/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da" sz="1100"/>
              <a:t>Spilvinduet (“The Game Window”)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da" sz="1100"/>
              <a:t>Spilloopet (“The Game Loop”)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da" sz="1100"/>
              <a:t>Hændelseshandleren (“The Event Handler”)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Et spil kode via 4 steps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da" sz="1300"/>
              <a:t>import + init af Pygame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da" sz="1300"/>
              <a:t>Definition af “Game Window”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da" sz="1300"/>
              <a:t>Afvikling af “Game Loop”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◆"/>
            </a:pPr>
            <a:r>
              <a:rPr lang="da" sz="1300"/>
              <a:t>Tjek for events i “Event Handler”</a:t>
            </a:r>
            <a:endParaRPr sz="13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4275299" cy="308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02-example: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 elementer til ens</a:t>
            </a:r>
            <a:br>
              <a:rPr lang="da" sz="3400"/>
            </a:br>
            <a:r>
              <a:rPr lang="da" sz="3400"/>
              <a:t>“Game Window”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elementer til “Game Window”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</a:rPr>
              <a:t>Når man tilføjer elementer til ens “Game Window”, så gøres det ofte via disse steps</a:t>
            </a:r>
            <a:r>
              <a:rPr lang="da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Initialiser dit element før dit “Game Loop”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Tegn elementet på dit “Game Window” hver gang dit “Game Loop” kører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i="1" lang="da">
                <a:solidFill>
                  <a:schemeClr val="dk1"/>
                </a:solidFill>
              </a:rPr>
              <a:t>Dvs. inde i dit “Game Loop”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Kald “update” metoden i “pygame.display” modulet efter dit tjek for events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500" y="1474925"/>
            <a:ext cx="4112813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03-example: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Initialiser dit element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initialisering dit element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a"/>
              <a:t>To be continued .. when I have the time and energy .. !!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